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15-Oct-18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13895"/>
            <a:ext cx="12192000" cy="2196067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158. La Hong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Sasa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Nuamsak</a:t>
            </a:r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042743"/>
            <a:ext cx="12191999" cy="2923395"/>
          </a:xfrm>
        </p:spPr>
        <p:txBody>
          <a:bodyPr>
            <a:normAutofit/>
          </a:bodyPr>
          <a:lstStyle/>
          <a:p>
            <a:r>
              <a:rPr lang="en-US" sz="3200" dirty="0"/>
              <a:t>He Keeps Me Singing </a:t>
            </a:r>
          </a:p>
          <a:p>
            <a:r>
              <a:rPr lang="en-US" sz="3200" dirty="0"/>
              <a:t>Matt. 1:21</a:t>
            </a:r>
          </a:p>
          <a:p>
            <a:r>
              <a:rPr lang="en-US" sz="3200" dirty="0"/>
              <a:t>Luther Burges </a:t>
            </a:r>
            <a:r>
              <a:rPr lang="en-US" sz="3200" dirty="0" err="1"/>
              <a:t>Bridgers</a:t>
            </a:r>
            <a:r>
              <a:rPr lang="en-US" sz="3200" dirty="0"/>
              <a:t>, 1884-1948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Ab</a:t>
            </a:r>
          </a:p>
          <a:p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50" y="1381725"/>
            <a:ext cx="1169485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lung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hopihna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Lau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ompih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Lungmaung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takin om in, ci. </a:t>
            </a:r>
          </a:p>
          <a:p>
            <a:pPr marL="0" indent="0">
              <a:buNone/>
            </a:pPr>
            <a:endParaRPr lang="en-US" sz="199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Lunggulh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sasa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den. </a:t>
            </a:r>
          </a:p>
          <a:p>
            <a:pPr marL="0" indent="0">
              <a:buNone/>
            </a:pPr>
            <a:endParaRPr lang="en-US" sz="1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gawp zo,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asia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lepsak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khanglo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3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kivakin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kha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beelzo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ta;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maitai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 </a:t>
            </a:r>
          </a:p>
          <a:p>
            <a:pPr marL="0" indent="0">
              <a:buNone/>
            </a:pPr>
            <a:endParaRPr lang="en-US" sz="9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sawt lo-in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Van ah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to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gamah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leeng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ding hi,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mangkhawm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88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269874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190</Words>
  <Application>Microsoft Office PowerPoint</Application>
  <PresentationFormat>Widescreen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158. La Hong Sasa Nuamsak Den 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9</cp:revision>
  <dcterms:created xsi:type="dcterms:W3CDTF">2018-10-09T13:17:21Z</dcterms:created>
  <dcterms:modified xsi:type="dcterms:W3CDTF">2018-10-15T13:19:29Z</dcterms:modified>
</cp:coreProperties>
</file>